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9" r:id="rId15"/>
    <p:sldId id="280" r:id="rId16"/>
    <p:sldId id="282" r:id="rId17"/>
    <p:sldId id="283" r:id="rId18"/>
    <p:sldId id="272" r:id="rId19"/>
    <p:sldId id="278" r:id="rId20"/>
    <p:sldId id="285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8" r:id="rId33"/>
    <p:sldId id="299" r:id="rId34"/>
    <p:sldId id="300" r:id="rId35"/>
    <p:sldId id="302" r:id="rId36"/>
    <p:sldId id="304" r:id="rId37"/>
    <p:sldId id="305" r:id="rId38"/>
    <p:sldId id="306" r:id="rId39"/>
    <p:sldId id="307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1841719-8A77-4828-9BC3-3DA487C5394B}">
          <p14:sldIdLst>
            <p14:sldId id="256"/>
            <p14:sldId id="257"/>
            <p14:sldId id="258"/>
            <p14:sldId id="259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9"/>
            <p14:sldId id="280"/>
            <p14:sldId id="282"/>
            <p14:sldId id="283"/>
            <p14:sldId id="272"/>
            <p14:sldId id="278"/>
            <p14:sldId id="285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2"/>
            <p14:sldId id="304"/>
            <p14:sldId id="305"/>
            <p14:sldId id="306"/>
            <p14:sldId id="30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75" d="100"/>
          <a:sy n="75" d="100"/>
        </p:scale>
        <p:origin x="-10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6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938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0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607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41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876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79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47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133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A6F6-0C2D-4E27-AFA6-7C6AA73D36B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53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CA6F6-0C2D-4E27-AFA6-7C6AA73D36B9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423BB-D7F3-417C-BE59-92F53ECDE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97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main?base=SPB;n=110154;fld=134;dst=100712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043608" y="1988840"/>
            <a:ext cx="6984776" cy="3960441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Бюджет муниципального образования </a:t>
            </a:r>
            <a:r>
              <a:rPr lang="ru-RU" b="1" dirty="0" err="1">
                <a:solidFill>
                  <a:srgbClr val="000000"/>
                </a:solidFill>
                <a:latin typeface="Times New Roman"/>
              </a:rPr>
              <a:t>Путиловское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 сельское поселение Кировского муниципального района Ленинградской </a:t>
            </a:r>
            <a:r>
              <a:rPr lang="ru-RU" b="1">
                <a:solidFill>
                  <a:srgbClr val="000000"/>
                </a:solidFill>
                <a:latin typeface="Times New Roman"/>
              </a:rPr>
              <a:t>области </a:t>
            </a:r>
            <a:endParaRPr lang="ru-RU" b="1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b="1" smtClean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2022 год и на плановый период 2023 и 2024 годов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100" y="836712"/>
            <a:ext cx="8001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7907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806450"/>
            <a:ext cx="6169025" cy="524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1896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4800"/>
            <a:ext cx="6912768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08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4550"/>
            <a:ext cx="7346950" cy="638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896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89013"/>
            <a:ext cx="7488832" cy="523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095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22288"/>
            <a:ext cx="7488832" cy="581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273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35482"/>
            <a:ext cx="7416824" cy="611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763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1163"/>
            <a:ext cx="7344816" cy="603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9941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3363"/>
            <a:ext cx="7344816" cy="639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7962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9700"/>
            <a:ext cx="7488832" cy="657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283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7963"/>
            <a:ext cx="7632848" cy="644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063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037032"/>
              </p:ext>
            </p:extLst>
          </p:nvPr>
        </p:nvGraphicFramePr>
        <p:xfrm>
          <a:off x="1776730" y="692696"/>
          <a:ext cx="6755710" cy="7920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4627"/>
                <a:gridCol w="5821083"/>
              </a:tblGrid>
              <a:tr h="7920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1.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характеристики бюджета муниципального образования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Путиловское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 Кировского муниципального района Ленинградской области на 2022 год и на плановый период 2023 и  2024 годов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03648" y="1727810"/>
            <a:ext cx="6817693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tabLst>
                <a:tab pos="61198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1198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1198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1198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1198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1198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1198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1198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119813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9813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Утвердить основные характеристики бюджета муниципального образования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Путиловское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сельское поселение Кировского муниципального района Ленинградской области (далее – местный бюджет)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2022 год: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9813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прогнозируемый общий объем доходов местного бюджета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в сумме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31 895,7 тысяч рублей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;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9813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общий объем расходов местного бюджета в сумме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32 583,5 тысяч рублей;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9813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прогнозируемый дефицит местного бюджета в сумме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687,8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тысяч рублей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9813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2. Утвердить основные характеристики местного бюджета на плановый период 2023 и 2024 годов: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9813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прогнозируемый общий объем доходов местного бюджета на 2023 год в сумме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24 232,6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тысяч рублей и на 2024 год в сумме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24 565,0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тысяч рублей;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9813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общий объем расходов местного бюджета на 2023 год в сумме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24 915,1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тысячи рублей, в том числе условно утвержденные расходы в сумме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600,0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тысяч рублей, и на 2024 год в сумме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24 065,9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тысяч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рублей, в том числе условно утвержденные расходы в сумме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1 100,0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тысяч рублей;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19813" algn="l"/>
              </a:tabLst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дефицит местного бюджета на 2023 год в сумме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682,5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тысячи рублей и профицит местного бюджета на 2024 год в сумме </a:t>
            </a:r>
            <a:r>
              <a:rPr kumimoji="0" lang="ru-RU" alt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499,1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тысячи рублей.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20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8013"/>
            <a:ext cx="7485384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4311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44525"/>
            <a:ext cx="7632848" cy="556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897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38" y="522288"/>
            <a:ext cx="7118994" cy="581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9234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01663"/>
            <a:ext cx="6984776" cy="56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570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0688"/>
            <a:ext cx="7416824" cy="601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313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38" y="236538"/>
            <a:ext cx="7046986" cy="638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9386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38" y="585788"/>
            <a:ext cx="7046986" cy="568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1009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250"/>
            <a:ext cx="7344816" cy="590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5086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3975"/>
            <a:ext cx="7488832" cy="674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8018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888"/>
            <a:ext cx="7416824" cy="637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4342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253299"/>
              </p:ext>
            </p:extLst>
          </p:nvPr>
        </p:nvGraphicFramePr>
        <p:xfrm>
          <a:off x="1495060" y="836712"/>
          <a:ext cx="5590540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3430"/>
                <a:gridCol w="481711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2.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 муниципального образования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Путиловское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 Кировского муниципального района Ленинградской области   на 2022 год и на плановый период 2023 и  2024 годов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 rot="10800000" flipV="1">
            <a:off x="1619672" y="1869220"/>
            <a:ext cx="5616623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Утвердить прогнозируемые поступления налоговых, неналоговых доходов и безвозмездных поступлений в местный бюджет по кодам видов доходов на 2022 год и на плановый период 2023 и 2024 годов согласно приложению 1.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2. П</a:t>
            </a:r>
            <a:r>
              <a:rPr kumimoji="0" lang="ru-RU" altLang="ru-RU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редоставление иных межбюджетных трансфертов муниципальному образованию </a:t>
            </a:r>
            <a:r>
              <a:rPr kumimoji="0" lang="ru-RU" altLang="ru-RU" sz="1200" b="0" i="0" u="none" strike="noStrike" cap="none" normalizeH="0" baseline="0" dirty="0" err="1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Путиловское</a:t>
            </a:r>
            <a:r>
              <a:rPr kumimoji="0" lang="ru-RU" altLang="ru-RU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сельское поселение Ленинградской области, передаваемых из бюджета Кировского муниципального района Ленинградской области:</a:t>
            </a:r>
            <a:endParaRPr kumimoji="0" lang="ru-RU" altLang="ru-RU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2.1 по содержанию автомобильных дорог общего пользования местного значения Кировского муниципального района Ленинградской области, осуществляется в соответствии с порядком и методикой, установленными муниципальным правовым актом Кировского муниципального района Ленинградской области.</a:t>
            </a:r>
            <a:endParaRPr kumimoji="0" lang="ru-RU" altLang="ru-RU" sz="12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2.2 в части организации и осуществления деятельности комиссии по подготовке проекта правил землепользования и застройки на территории сельских поселений, осуществляется в соответствии с порядком и методикой, установленными муниципальным правовым актом Кировского муниципального района Ленинградской области.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8589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38" y="1916833"/>
            <a:ext cx="7404133" cy="2682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46598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12738"/>
            <a:ext cx="7200800" cy="623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58433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20" y="1772816"/>
            <a:ext cx="8241508" cy="2646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05455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12" y="0"/>
            <a:ext cx="7128792" cy="6787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03344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8" y="1412776"/>
            <a:ext cx="7140420" cy="354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62765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727" y="908720"/>
            <a:ext cx="7753435" cy="4183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8727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301" y="1268760"/>
            <a:ext cx="7909180" cy="348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2738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6672"/>
            <a:ext cx="6397451" cy="576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22808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24" y="539750"/>
            <a:ext cx="6613475" cy="577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02822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19163"/>
            <a:ext cx="7344815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0711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620365"/>
              </p:ext>
            </p:extLst>
          </p:nvPr>
        </p:nvGraphicFramePr>
        <p:xfrm>
          <a:off x="1776730" y="548681"/>
          <a:ext cx="5590540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3430"/>
                <a:gridCol w="4817110"/>
              </a:tblGrid>
              <a:tr h="7200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3.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Бюджетные ассигнования бюджета муниципального образования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Путиловское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сельское поселение Кировского муниципального района Ленинградской области на 2022 год и на плановый период 2023 и  2024 годов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 rot="10800000" flipV="1">
            <a:off x="971600" y="1367978"/>
            <a:ext cx="777686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Утвердить: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год и на плановый период 2023 и 2024 годов согласно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  <a:hlinkClick r:id="rId2"/>
              </a:rPr>
              <a:t>приложению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4.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2. Утвердить перечень главных распорядителей средств местного бюджета согласно приложению 5.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3. Утвердить адресную инвестиционную программу объектов муниципального образования </a:t>
            </a:r>
            <a:r>
              <a:rPr kumimoji="0" lang="ru-RU" altLang="ru-RU" sz="1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Путиловское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сельское поселение Кировского муниципального района Ленинградской области на 2022 год и на плановый период 2023 и 2024 годов   согласно приложению 6. 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4. Утвердить общий объем бюджетных ассигнований на исполнение публичных нормативных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обязательств: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2022 год в сумме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434,6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тысяч рублей,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2023 год в сумме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683,6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тысяч рублей,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 в сумме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283,6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тысяч рублей."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Утвердить объем бюджетных ассигнований дорожного фонда муниципального образования Путиловского сельского поселения Кировского муниципального района Ленинградской области: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2022 год в сумме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1 973,5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рублей,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2023 год в сумме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2 052,4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тысячи рублей,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 в сумме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2 134,5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Утвердить резервный фонд администрации Путиловского сельского поселения Кировского муниципального района Ленинградской области (далее МО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Путиловское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поселение):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2022 год в сумме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139,5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 в том числе на мероприятия по ликвидации чрезвычайных ситуаций в сумме 139,5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рублей,";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2023 год в сумме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160,0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рублей, в том числе на мероприятия по ликвидации чрезвычайных ситуаций в сумме 160,0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рублей,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 в сумме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160,0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рублей, в том числе на мероприятия по ликвидации чрезвычайных ситуаций в сумме 160,0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Установить, что средства резервного фонда администрации МО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Путиловское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распределяются в соответствии с распоряжением администрации МО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Путиловское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45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7831603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722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293" y="980728"/>
            <a:ext cx="740547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3071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06" y="908720"/>
            <a:ext cx="7831199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7893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764704"/>
            <a:ext cx="6878748" cy="5208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14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5" y="764704"/>
            <a:ext cx="741682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78437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284</Words>
  <Application>Microsoft Office PowerPoint</Application>
  <PresentationFormat>Экран (4:3)</PresentationFormat>
  <Paragraphs>38</Paragraphs>
  <Slides>39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Путиловское сельское поселение Кировского муниципального района Ленинградской области на 2021 год и на плановый период 2022 и 2023 годов</dc:title>
  <dc:creator>user</dc:creator>
  <cp:lastModifiedBy>user</cp:lastModifiedBy>
  <cp:revision>21</cp:revision>
  <dcterms:created xsi:type="dcterms:W3CDTF">2021-03-09T09:19:08Z</dcterms:created>
  <dcterms:modified xsi:type="dcterms:W3CDTF">2022-03-10T13:57:13Z</dcterms:modified>
</cp:coreProperties>
</file>