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9" r:id="rId11"/>
    <p:sldId id="280" r:id="rId12"/>
    <p:sldId id="282" r:id="rId13"/>
    <p:sldId id="283" r:id="rId14"/>
    <p:sldId id="278" r:id="rId15"/>
    <p:sldId id="285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2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841719-8A77-4828-9BC3-3DA487C5394B}">
          <p14:sldIdLst>
            <p14:sldId id="256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9"/>
            <p14:sldId id="280"/>
            <p14:sldId id="282"/>
            <p14:sldId id="283"/>
            <p14:sldId id="278"/>
            <p14:sldId id="285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2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6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0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0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9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4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3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A6F6-0C2D-4E27-AFA6-7C6AA73D36B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043608" y="1988840"/>
            <a:ext cx="6984776" cy="396044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Проект бюджета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муниципального образования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Путиловское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сельское поселение Кировского муниципального района Ленинградской области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на 2020 год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836712"/>
            <a:ext cx="800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90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045" y="836713"/>
            <a:ext cx="702579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7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99" y="548680"/>
            <a:ext cx="688915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76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982663"/>
            <a:ext cx="628650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94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920750"/>
            <a:ext cx="62865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96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755650"/>
            <a:ext cx="7442200" cy="534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635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998538"/>
            <a:ext cx="7435850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311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1209675"/>
            <a:ext cx="74358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89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727075"/>
            <a:ext cx="743585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234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1700809"/>
            <a:ext cx="796639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570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557213"/>
            <a:ext cx="6221413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3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43" y="692696"/>
            <a:ext cx="7791982" cy="536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22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1068388"/>
            <a:ext cx="6230937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93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441325"/>
            <a:ext cx="6227763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009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877888"/>
            <a:ext cx="6227763" cy="510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508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654050"/>
            <a:ext cx="6227763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018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631825"/>
            <a:ext cx="6227763" cy="55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342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576263"/>
            <a:ext cx="6227763" cy="570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5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736600"/>
            <a:ext cx="6227763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843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696913"/>
            <a:ext cx="6227763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545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671513"/>
            <a:ext cx="6199187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334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416825" cy="320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27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31" y="548681"/>
            <a:ext cx="6872553" cy="579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071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1222375"/>
            <a:ext cx="6091237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872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1124745"/>
            <a:ext cx="6358780" cy="3950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28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23" y="1268760"/>
            <a:ext cx="6784054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282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55709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711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452438"/>
            <a:ext cx="5935663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250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452438"/>
            <a:ext cx="5935663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091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434" y="1196752"/>
            <a:ext cx="683882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416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919163"/>
            <a:ext cx="5935663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206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71" y="1340768"/>
            <a:ext cx="745999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5508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1093788"/>
            <a:ext cx="6264511" cy="49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70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34963"/>
            <a:ext cx="5935663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8938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07" y="1340768"/>
            <a:ext cx="788563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09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141190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84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98" y="692696"/>
            <a:ext cx="7189994" cy="537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89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3762"/>
            <a:ext cx="7447969" cy="555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0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5" y="764704"/>
            <a:ext cx="7982391" cy="429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8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6672"/>
            <a:ext cx="6805068" cy="587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95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</Words>
  <Application>Microsoft Office PowerPoint</Application>
  <PresentationFormat>Экран (4:3)</PresentationFormat>
  <Paragraphs>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Путиловское сельское поселение Кировского муниципального района Ленинградской области на 2021 год и на плановый период 2022 и 2023 годов</dc:title>
  <dc:creator>user</dc:creator>
  <cp:lastModifiedBy>user</cp:lastModifiedBy>
  <cp:revision>29</cp:revision>
  <dcterms:created xsi:type="dcterms:W3CDTF">2021-03-09T09:19:08Z</dcterms:created>
  <dcterms:modified xsi:type="dcterms:W3CDTF">2022-03-16T06:28:51Z</dcterms:modified>
</cp:coreProperties>
</file>