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48" r:id="rId1"/>
  </p:sldMasterIdLst>
  <p:sldIdLst>
    <p:sldId id="256" r:id="rId2"/>
    <p:sldId id="261" r:id="rId3"/>
    <p:sldId id="262" r:id="rId4"/>
    <p:sldId id="263" r:id="rId5"/>
    <p:sldId id="265" r:id="rId6"/>
    <p:sldId id="266" r:id="rId7"/>
    <p:sldId id="267" r:id="rId8"/>
    <p:sldId id="268" r:id="rId9"/>
    <p:sldId id="269" r:id="rId10"/>
    <p:sldId id="279" r:id="rId11"/>
    <p:sldId id="280" r:id="rId12"/>
    <p:sldId id="282" r:id="rId13"/>
    <p:sldId id="283" r:id="rId14"/>
    <p:sldId id="278" r:id="rId15"/>
    <p:sldId id="285" r:id="rId16"/>
    <p:sldId id="287" r:id="rId17"/>
    <p:sldId id="288" r:id="rId18"/>
    <p:sldId id="289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98" r:id="rId28"/>
    <p:sldId id="299" r:id="rId29"/>
    <p:sldId id="300" r:id="rId30"/>
    <p:sldId id="302" r:id="rId31"/>
    <p:sldId id="305" r:id="rId32"/>
    <p:sldId id="306" r:id="rId33"/>
    <p:sldId id="307" r:id="rId34"/>
    <p:sldId id="308" r:id="rId35"/>
    <p:sldId id="309" r:id="rId36"/>
    <p:sldId id="310" r:id="rId37"/>
    <p:sldId id="311" r:id="rId38"/>
    <p:sldId id="312" r:id="rId39"/>
    <p:sldId id="313" r:id="rId40"/>
    <p:sldId id="314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51841719-8A77-4828-9BC3-3DA487C5394B}">
          <p14:sldIdLst>
            <p14:sldId id="256"/>
            <p14:sldId id="261"/>
            <p14:sldId id="262"/>
            <p14:sldId id="263"/>
            <p14:sldId id="265"/>
            <p14:sldId id="266"/>
            <p14:sldId id="267"/>
            <p14:sldId id="268"/>
            <p14:sldId id="269"/>
            <p14:sldId id="279"/>
            <p14:sldId id="280"/>
            <p14:sldId id="282"/>
            <p14:sldId id="283"/>
            <p14:sldId id="278"/>
            <p14:sldId id="285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  <p14:sldId id="299"/>
            <p14:sldId id="300"/>
            <p14:sldId id="302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31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75" d="100"/>
          <a:sy n="75" d="100"/>
        </p:scale>
        <p:origin x="-10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A6F6-0C2D-4E27-AFA6-7C6AA73D36B9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423BB-D7F3-417C-BE59-92F53ECDE8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1860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A6F6-0C2D-4E27-AFA6-7C6AA73D36B9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423BB-D7F3-417C-BE59-92F53ECDE8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938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A6F6-0C2D-4E27-AFA6-7C6AA73D36B9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423BB-D7F3-417C-BE59-92F53ECDE8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600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A6F6-0C2D-4E27-AFA6-7C6AA73D36B9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423BB-D7F3-417C-BE59-92F53ECDE8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607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A6F6-0C2D-4E27-AFA6-7C6AA73D36B9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423BB-D7F3-417C-BE59-92F53ECDE8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418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A6F6-0C2D-4E27-AFA6-7C6AA73D36B9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423BB-D7F3-417C-BE59-92F53ECDE8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876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A6F6-0C2D-4E27-AFA6-7C6AA73D36B9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423BB-D7F3-417C-BE59-92F53ECDE8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5793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A6F6-0C2D-4E27-AFA6-7C6AA73D36B9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423BB-D7F3-417C-BE59-92F53ECDE8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5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A6F6-0C2D-4E27-AFA6-7C6AA73D36B9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423BB-D7F3-417C-BE59-92F53ECDE8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647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A6F6-0C2D-4E27-AFA6-7C6AA73D36B9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423BB-D7F3-417C-BE59-92F53ECDE8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7133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A6F6-0C2D-4E27-AFA6-7C6AA73D36B9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423BB-D7F3-417C-BE59-92F53ECDE8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539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CA6F6-0C2D-4E27-AFA6-7C6AA73D36B9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423BB-D7F3-417C-BE59-92F53ECDE8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979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115212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0800000" flipV="1">
            <a:off x="1043608" y="1988840"/>
            <a:ext cx="6984776" cy="3960441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Проект бюджета 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муниципального образования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Путиловское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 сельское поселение Кировского муниципального района Ленинградской области 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на 2020 год</a:t>
            </a:r>
          </a:p>
          <a:p>
            <a:endParaRPr lang="ru-R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1100" y="836712"/>
            <a:ext cx="8001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7907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045" y="836713"/>
            <a:ext cx="7025795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2273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399" y="548680"/>
            <a:ext cx="6889156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5763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982663"/>
            <a:ext cx="6286500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99417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920750"/>
            <a:ext cx="6286500" cy="501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79621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00" y="755650"/>
            <a:ext cx="7442200" cy="534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06355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075" y="998538"/>
            <a:ext cx="7435850" cy="486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43114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075" y="1209675"/>
            <a:ext cx="7435850" cy="443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58977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075" y="727075"/>
            <a:ext cx="7435850" cy="540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92342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075" y="1700809"/>
            <a:ext cx="7966398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55702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500" y="557213"/>
            <a:ext cx="6221413" cy="574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331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443" y="692696"/>
            <a:ext cx="7791982" cy="5364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72269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5738" y="1068388"/>
            <a:ext cx="6230937" cy="4719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79386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325" y="441325"/>
            <a:ext cx="6227763" cy="597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10095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325" y="877888"/>
            <a:ext cx="6227763" cy="5100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55086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325" y="654050"/>
            <a:ext cx="6227763" cy="554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80187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325" y="631825"/>
            <a:ext cx="6227763" cy="559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43423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325" y="576263"/>
            <a:ext cx="6227763" cy="570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46598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325" y="736600"/>
            <a:ext cx="6227763" cy="538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58433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325" y="696913"/>
            <a:ext cx="6227763" cy="546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05455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1613" y="671513"/>
            <a:ext cx="6199187" cy="551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03344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96752"/>
            <a:ext cx="7416825" cy="3206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6276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831" y="548681"/>
            <a:ext cx="6872553" cy="579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30713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5588" y="1222375"/>
            <a:ext cx="6091237" cy="441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58727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5588" y="1124745"/>
            <a:ext cx="6358780" cy="3950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22808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323" y="1268760"/>
            <a:ext cx="6784054" cy="3456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02822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340768"/>
            <a:ext cx="6557091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07117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375" y="452438"/>
            <a:ext cx="5935663" cy="595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22502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375" y="452438"/>
            <a:ext cx="5935663" cy="595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70915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1434" y="1196752"/>
            <a:ext cx="6838829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14164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375" y="919163"/>
            <a:ext cx="5935663" cy="501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02062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171" y="1340768"/>
            <a:ext cx="7459992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25508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375" y="1093788"/>
            <a:ext cx="6264511" cy="492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3700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375" y="334963"/>
            <a:ext cx="5935663" cy="6186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789388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207" y="1340768"/>
            <a:ext cx="7885630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3097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764704"/>
            <a:ext cx="7141190" cy="5112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7843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398" y="692696"/>
            <a:ext cx="7189994" cy="537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1896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33762"/>
            <a:ext cx="7447969" cy="5559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508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65" y="764704"/>
            <a:ext cx="7982391" cy="429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689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76672"/>
            <a:ext cx="6805068" cy="5871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30956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15</Words>
  <Application>Microsoft Office PowerPoint</Application>
  <PresentationFormat>Экран (4:3)</PresentationFormat>
  <Paragraphs>3</Paragraphs>
  <Slides>40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Тема Office</vt:lpstr>
      <vt:lpstr>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муниципального образования Путиловское сельское поселение Кировского муниципального района Ленинградской области на 2021 год и на плановый период 2022 и 2023 годов</dc:title>
  <dc:creator>user</dc:creator>
  <cp:lastModifiedBy>user</cp:lastModifiedBy>
  <cp:revision>29</cp:revision>
  <dcterms:created xsi:type="dcterms:W3CDTF">2021-03-09T09:19:08Z</dcterms:created>
  <dcterms:modified xsi:type="dcterms:W3CDTF">2022-03-16T06:28:51Z</dcterms:modified>
</cp:coreProperties>
</file>