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3" r:id="rId5"/>
    <p:sldId id="260" r:id="rId6"/>
    <p:sldId id="264" r:id="rId7"/>
    <p:sldId id="266" r:id="rId8"/>
    <p:sldId id="267" r:id="rId9"/>
    <p:sldId id="275" r:id="rId10"/>
    <p:sldId id="276" r:id="rId11"/>
    <p:sldId id="277" r:id="rId12"/>
    <p:sldId id="278" r:id="rId13"/>
    <p:sldId id="289" r:id="rId14"/>
    <p:sldId id="287" r:id="rId15"/>
    <p:sldId id="281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F47F372E-D5CB-44A1-AF60-A4273FC4440F}">
          <p14:sldIdLst>
            <p14:sldId id="258"/>
            <p14:sldId id="259"/>
            <p14:sldId id="262"/>
            <p14:sldId id="263"/>
            <p14:sldId id="260"/>
            <p14:sldId id="264"/>
            <p14:sldId id="266"/>
            <p14:sldId id="267"/>
            <p14:sldId id="275"/>
            <p14:sldId id="276"/>
            <p14:sldId id="277"/>
            <p14:sldId id="278"/>
            <p14:sldId id="289"/>
            <p14:sldId id="287"/>
            <p14:sldId id="281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98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84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05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26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22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19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39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34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68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79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04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82A1B-4966-4BC4-AE95-115EDBAA08DF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73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5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6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7.doc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8.docx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Word_Document9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Word_Document10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Word_Document11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Document12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Word_Document13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7.emf"/><Relationship Id="rId4" Type="http://schemas.openxmlformats.org/officeDocument/2006/relationships/package" Target="../embeddings/Microsoft_Word_Document14.doc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8.emf"/><Relationship Id="rId4" Type="http://schemas.openxmlformats.org/officeDocument/2006/relationships/package" Target="../embeddings/Microsoft_Word_Document15.doc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9.emf"/><Relationship Id="rId4" Type="http://schemas.openxmlformats.org/officeDocument/2006/relationships/package" Target="../embeddings/Microsoft_Word_Document16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Word_Document17.docx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1.emf"/><Relationship Id="rId4" Type="http://schemas.openxmlformats.org/officeDocument/2006/relationships/package" Target="../embeddings/Microsoft_Word_Document18.docx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2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3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4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dirty="0" smtClean="0"/>
              <a:t>Исполнение бюджета муниципального образования </a:t>
            </a:r>
            <a:r>
              <a:rPr lang="ru-RU" dirty="0" err="1" smtClean="0"/>
              <a:t>Путиловское</a:t>
            </a:r>
            <a:r>
              <a:rPr lang="ru-RU" dirty="0" smtClean="0"/>
              <a:t> сельское поселение Кировского муниципального района</a:t>
            </a:r>
            <a:br>
              <a:rPr lang="ru-RU" dirty="0" smtClean="0"/>
            </a:br>
            <a:r>
              <a:rPr lang="ru-RU" dirty="0" smtClean="0"/>
              <a:t> Ленинградской области </a:t>
            </a:r>
            <a:br>
              <a:rPr lang="ru-RU" dirty="0" smtClean="0"/>
            </a:br>
            <a:r>
              <a:rPr lang="ru-RU" dirty="0" smtClean="0"/>
              <a:t>за 2020 год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0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105300"/>
              </p:ext>
            </p:extLst>
          </p:nvPr>
        </p:nvGraphicFramePr>
        <p:xfrm>
          <a:off x="1398588" y="1050925"/>
          <a:ext cx="6348412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Документ" r:id="rId4" imgW="6347710" imgH="4755679" progId="Word.Document.12">
                  <p:embed/>
                </p:oleObj>
              </mc:Choice>
              <mc:Fallback>
                <p:oleObj name="Документ" r:id="rId4" imgW="6347710" imgH="47556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8588" y="1050925"/>
                        <a:ext cx="6348412" cy="475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257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415652"/>
              </p:ext>
            </p:extLst>
          </p:nvPr>
        </p:nvGraphicFramePr>
        <p:xfrm>
          <a:off x="1398588" y="792163"/>
          <a:ext cx="6348412" cy="527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Документ" r:id="rId4" imgW="6347710" imgH="5273297" progId="Word.Document.12">
                  <p:embed/>
                </p:oleObj>
              </mc:Choice>
              <mc:Fallback>
                <p:oleObj name="Документ" r:id="rId4" imgW="6347710" imgH="52732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8588" y="792163"/>
                        <a:ext cx="6348412" cy="527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12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661337"/>
              </p:ext>
            </p:extLst>
          </p:nvPr>
        </p:nvGraphicFramePr>
        <p:xfrm>
          <a:off x="1398588" y="63500"/>
          <a:ext cx="6348412" cy="673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Документ" r:id="rId4" imgW="6347710" imgH="6731187" progId="Word.Document.12">
                  <p:embed/>
                </p:oleObj>
              </mc:Choice>
              <mc:Fallback>
                <p:oleObj name="Документ" r:id="rId4" imgW="6347710" imgH="673118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8588" y="63500"/>
                        <a:ext cx="6348412" cy="673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762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720725"/>
            <a:ext cx="6361113" cy="542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76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886526"/>
              </p:ext>
            </p:extLst>
          </p:nvPr>
        </p:nvGraphicFramePr>
        <p:xfrm>
          <a:off x="1398588" y="303213"/>
          <a:ext cx="6348412" cy="625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Документ" r:id="rId4" imgW="6347710" imgH="6251699" progId="Word.Document.12">
                  <p:embed/>
                </p:oleObj>
              </mc:Choice>
              <mc:Fallback>
                <p:oleObj name="Документ" r:id="rId4" imgW="6347710" imgH="62516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8588" y="303213"/>
                        <a:ext cx="6348412" cy="6251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13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412750"/>
            <a:ext cx="6503987" cy="603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76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992336"/>
              </p:ext>
            </p:extLst>
          </p:nvPr>
        </p:nvGraphicFramePr>
        <p:xfrm>
          <a:off x="1322388" y="1003300"/>
          <a:ext cx="6500812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Документ" r:id="rId4" imgW="6500207" imgH="4851002" progId="Word.Document.12">
                  <p:embed/>
                </p:oleObj>
              </mc:Choice>
              <mc:Fallback>
                <p:oleObj name="Документ" r:id="rId4" imgW="6500207" imgH="48510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2388" y="1003300"/>
                        <a:ext cx="6500812" cy="485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21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534620"/>
              </p:ext>
            </p:extLst>
          </p:nvPr>
        </p:nvGraphicFramePr>
        <p:xfrm>
          <a:off x="1323975" y="1009650"/>
          <a:ext cx="6497638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Документ" r:id="rId4" imgW="6496970" imgH="4838052" progId="Word.Document.12">
                  <p:embed/>
                </p:oleObj>
              </mc:Choice>
              <mc:Fallback>
                <p:oleObj name="Документ" r:id="rId4" imgW="6496970" imgH="48380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3975" y="1009650"/>
                        <a:ext cx="6497638" cy="483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79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895469"/>
              </p:ext>
            </p:extLst>
          </p:nvPr>
        </p:nvGraphicFramePr>
        <p:xfrm>
          <a:off x="1323975" y="1009650"/>
          <a:ext cx="6497638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Документ" r:id="rId4" imgW="6496970" imgH="4838052" progId="Word.Document.12">
                  <p:embed/>
                </p:oleObj>
              </mc:Choice>
              <mc:Fallback>
                <p:oleObj name="Документ" r:id="rId4" imgW="6496970" imgH="48380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3975" y="1009650"/>
                        <a:ext cx="6497638" cy="483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663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146057"/>
              </p:ext>
            </p:extLst>
          </p:nvPr>
        </p:nvGraphicFramePr>
        <p:xfrm>
          <a:off x="1323975" y="644525"/>
          <a:ext cx="6497638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Документ" r:id="rId4" imgW="6496970" imgH="5570415" progId="Word.Document.12">
                  <p:embed/>
                </p:oleObj>
              </mc:Choice>
              <mc:Fallback>
                <p:oleObj name="Документ" r:id="rId4" imgW="6496970" imgH="55704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3975" y="644525"/>
                        <a:ext cx="6497638" cy="557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59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908720"/>
            <a:ext cx="61206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spc="-2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РЕШЕНИЕ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6391275" algn="l"/>
              </a:tabLst>
            </a:pPr>
            <a:r>
              <a:rPr lang="ru-RU" b="1" spc="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от 25 марта 2021 года № 2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R="481330" algn="ctr">
              <a:spcAft>
                <a:spcPts val="0"/>
              </a:spcAft>
            </a:pPr>
            <a:r>
              <a:rPr lang="ru-RU" spc="3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 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R="481330" algn="ctr">
              <a:spcAft>
                <a:spcPts val="0"/>
              </a:spcAft>
            </a:pPr>
            <a:r>
              <a:rPr lang="ru-RU" b="1" spc="3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О проведении публичных слушаний по проекту решения совета депутатов </a:t>
            </a:r>
            <a:r>
              <a:rPr lang="ru-RU" b="1" spc="1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«Об итогах исполнения бюджета муниципального образования </a:t>
            </a:r>
            <a:r>
              <a:rPr lang="ru-RU" b="1" spc="15" dirty="0" err="1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Путиловское</a:t>
            </a:r>
            <a:r>
              <a:rPr lang="ru-RU" b="1" spc="1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b="1" spc="30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сельское поселение Кировского муниципального района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R="481330" algn="ctr">
              <a:spcAft>
                <a:spcPts val="0"/>
              </a:spcAft>
            </a:pPr>
            <a:r>
              <a:rPr lang="ru-RU" b="1" spc="10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Ленинградской области за 2020 год»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82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778900"/>
              </p:ext>
            </p:extLst>
          </p:nvPr>
        </p:nvGraphicFramePr>
        <p:xfrm>
          <a:off x="1323975" y="844550"/>
          <a:ext cx="6497638" cy="516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Документ" r:id="rId4" imgW="6496970" imgH="5169342" progId="Word.Document.12">
                  <p:embed/>
                </p:oleObj>
              </mc:Choice>
              <mc:Fallback>
                <p:oleObj name="Документ" r:id="rId4" imgW="6496970" imgH="51693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3975" y="844550"/>
                        <a:ext cx="6497638" cy="516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0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116805"/>
              </p:ext>
            </p:extLst>
          </p:nvPr>
        </p:nvGraphicFramePr>
        <p:xfrm>
          <a:off x="1323975" y="404813"/>
          <a:ext cx="6497638" cy="604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Документ" r:id="rId4" imgW="6496970" imgH="6049903" progId="Word.Document.12">
                  <p:embed/>
                </p:oleObj>
              </mc:Choice>
              <mc:Fallback>
                <p:oleObj name="Документ" r:id="rId4" imgW="6496970" imgH="604990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3975" y="404813"/>
                        <a:ext cx="6497638" cy="604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141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37691"/>
              </p:ext>
            </p:extLst>
          </p:nvPr>
        </p:nvGraphicFramePr>
        <p:xfrm>
          <a:off x="1325563" y="1009650"/>
          <a:ext cx="6494462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Документ" r:id="rId4" imgW="6493734" imgH="4838052" progId="Word.Document.12">
                  <p:embed/>
                </p:oleObj>
              </mc:Choice>
              <mc:Fallback>
                <p:oleObj name="Документ" r:id="rId4" imgW="6493734" imgH="48380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5563" y="1009650"/>
                        <a:ext cx="6494462" cy="483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85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426139"/>
              </p:ext>
            </p:extLst>
          </p:nvPr>
        </p:nvGraphicFramePr>
        <p:xfrm>
          <a:off x="1323975" y="887413"/>
          <a:ext cx="6497638" cy="508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Документ" r:id="rId4" imgW="6496970" imgH="5084451" progId="Word.Document.12">
                  <p:embed/>
                </p:oleObj>
              </mc:Choice>
              <mc:Fallback>
                <p:oleObj name="Документ" r:id="rId4" imgW="6496970" imgH="50844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3975" y="887413"/>
                        <a:ext cx="6497638" cy="5084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036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482146"/>
              </p:ext>
            </p:extLst>
          </p:nvPr>
        </p:nvGraphicFramePr>
        <p:xfrm>
          <a:off x="1322388" y="977900"/>
          <a:ext cx="6500812" cy="490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Документ" r:id="rId4" imgW="6500207" imgH="4901720" progId="Word.Document.12">
                  <p:embed/>
                </p:oleObj>
              </mc:Choice>
              <mc:Fallback>
                <p:oleObj name="Документ" r:id="rId4" imgW="6500207" imgH="49017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2388" y="977900"/>
                        <a:ext cx="6500812" cy="490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31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141505"/>
              </p:ext>
            </p:extLst>
          </p:nvPr>
        </p:nvGraphicFramePr>
        <p:xfrm>
          <a:off x="1322388" y="1012825"/>
          <a:ext cx="6500812" cy="483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Документ" r:id="rId4" imgW="6500207" imgH="4831937" progId="Word.Document.12">
                  <p:embed/>
                </p:oleObj>
              </mc:Choice>
              <mc:Fallback>
                <p:oleObj name="Документ" r:id="rId4" imgW="6500207" imgH="48319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2388" y="1012825"/>
                        <a:ext cx="6500812" cy="483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05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063" y="427038"/>
            <a:ext cx="6365875" cy="600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5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095375"/>
            <a:ext cx="6348413" cy="467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7776864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7690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620689"/>
            <a:ext cx="72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СОВЕТ ДЕПУТАТОВ МУНИЦИПАЛЬНОГО ОБРАЗОВАНИЯ ПУТИЛОВСКОЕ СЕЛЬСКОЕ ПОСЕЛЕНИЕ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МУНИЦИПАЛЬНОГО ОБРАЗОВАНИЯ КИРОВСКИЙ МУНИЦИПАЛЬНЫЙ РАЙОН ЛЕНИНГРАДСКОЙ ОБЛАСТИ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РЕШЕНИЕ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от </a:t>
            </a:r>
            <a:r>
              <a:rPr lang="ru-RU" b="1" smtClean="0">
                <a:effectLst/>
                <a:latin typeface="Times New Roman"/>
                <a:ea typeface="Times New Roman"/>
              </a:rPr>
              <a:t>21 апреля 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2021 года №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4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Об исполнении бюджета муниципального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образования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Путиловское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сельское поселение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Кировского муниципального района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Ленинградской области за 2020 год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620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04664"/>
            <a:ext cx="8280921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292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60032" y="358826"/>
            <a:ext cx="36004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Приложение 1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решению совета депутатов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 </a:t>
            </a:r>
            <a:r>
              <a:rPr kumimoji="0" lang="ru-RU" alt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Путиловское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сельское поселение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    ______  2020 года. №____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515463"/>
              </p:ext>
            </p:extLst>
          </p:nvPr>
        </p:nvGraphicFramePr>
        <p:xfrm>
          <a:off x="1392238" y="1103313"/>
          <a:ext cx="6361112" cy="4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Документ" r:id="rId4" imgW="6360658" imgH="4651724" progId="Word.Document.12">
                  <p:embed/>
                </p:oleObj>
              </mc:Choice>
              <mc:Fallback>
                <p:oleObj name="Документ" r:id="rId4" imgW="6360658" imgH="465172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2238" y="1103313"/>
                        <a:ext cx="6361112" cy="465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472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365090"/>
              </p:ext>
            </p:extLst>
          </p:nvPr>
        </p:nvGraphicFramePr>
        <p:xfrm>
          <a:off x="1398588" y="987425"/>
          <a:ext cx="6348412" cy="488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Документ" r:id="rId4" imgW="6347710" imgH="4885174" progId="Word.Document.12">
                  <p:embed/>
                </p:oleObj>
              </mc:Choice>
              <mc:Fallback>
                <p:oleObj name="Документ" r:id="rId4" imgW="6347710" imgH="488517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8588" y="987425"/>
                        <a:ext cx="6348412" cy="4884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934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252846"/>
              </p:ext>
            </p:extLst>
          </p:nvPr>
        </p:nvGraphicFramePr>
        <p:xfrm>
          <a:off x="1398588" y="1211263"/>
          <a:ext cx="6348412" cy="443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Документ" r:id="rId4" imgW="6347710" imgH="4437339" progId="Word.Document.12">
                  <p:embed/>
                </p:oleObj>
              </mc:Choice>
              <mc:Fallback>
                <p:oleObj name="Документ" r:id="rId4" imgW="6347710" imgH="443733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8588" y="1211263"/>
                        <a:ext cx="6348412" cy="443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842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635395"/>
              </p:ext>
            </p:extLst>
          </p:nvPr>
        </p:nvGraphicFramePr>
        <p:xfrm>
          <a:off x="1398588" y="876300"/>
          <a:ext cx="6348412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Документ" r:id="rId4" imgW="6347710" imgH="5106033" progId="Word.Document.12">
                  <p:embed/>
                </p:oleObj>
              </mc:Choice>
              <mc:Fallback>
                <p:oleObj name="Документ" r:id="rId4" imgW="6347710" imgH="510603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8588" y="876300"/>
                        <a:ext cx="6348412" cy="510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97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49</Words>
  <Application>Microsoft Office PowerPoint</Application>
  <PresentationFormat>Экран (4:3)</PresentationFormat>
  <Paragraphs>21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Тема Office</vt:lpstr>
      <vt:lpstr>Документ</vt:lpstr>
      <vt:lpstr>Исполнение бюджета муниципального образования Путиловское сельское поселение Кировского муниципального района  Ленинградской области  за 2020 год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муниципального образования Путиловское сельское поселение Кировского муниципального района  Ленинградской области  за 2020 год</dc:title>
  <dc:creator>user</dc:creator>
  <cp:lastModifiedBy>user</cp:lastModifiedBy>
  <cp:revision>16</cp:revision>
  <dcterms:created xsi:type="dcterms:W3CDTF">2021-03-30T08:34:15Z</dcterms:created>
  <dcterms:modified xsi:type="dcterms:W3CDTF">2021-04-28T06:19:45Z</dcterms:modified>
</cp:coreProperties>
</file>