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82" r:id="rId20"/>
    <p:sldId id="283" r:id="rId21"/>
    <p:sldId id="284" r:id="rId22"/>
    <p:sldId id="272" r:id="rId23"/>
    <p:sldId id="278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1841719-8A77-4828-9BC3-3DA487C5394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9"/>
            <p14:sldId id="280"/>
            <p14:sldId id="281"/>
            <p14:sldId id="282"/>
            <p14:sldId id="283"/>
            <p14:sldId id="284"/>
            <p14:sldId id="272"/>
            <p14:sldId id="278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6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0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7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9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4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3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A6F6-0C2D-4E27-AFA6-7C6AA73D36B9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423BB-D7F3-417C-BE59-92F53ECDE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952327"/>
          </a:xfrm>
        </p:spPr>
        <p:txBody>
          <a:bodyPr>
            <a:norm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Бюджет муниципального образования </a:t>
            </a:r>
            <a:r>
              <a:rPr lang="ru-RU" sz="2000" b="1" i="0" u="none" strike="noStrike" baseline="0" dirty="0" err="1" smtClean="0">
                <a:solidFill>
                  <a:srgbClr val="000000"/>
                </a:solidFill>
                <a:latin typeface="Times New Roman"/>
              </a:rPr>
              <a:t>Путиловское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сельское поселение Кировского муниципального района Ленинградской области на 2021 год и на плановый период 2022 и 2023 годов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43608" y="4365105"/>
            <a:ext cx="6984776" cy="15841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Проект решения </a:t>
            </a:r>
            <a:endParaRPr lang="ru-RU" sz="54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5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 бюджете муниципального образования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Путиловское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сельское поселение Кировского муниципального района Ленинградской области на 2021 год и на плановый период 2022 и 2023 годов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12776"/>
            <a:ext cx="756084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6413500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9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7738"/>
            <a:ext cx="6400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3"/>
            <a:ext cx="7056784" cy="676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8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0300"/>
            <a:ext cx="64008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09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7"/>
            <a:ext cx="7128792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3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250"/>
            <a:ext cx="7416824" cy="64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7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663"/>
            <a:ext cx="684076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6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25"/>
            <a:ext cx="7488832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9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50825"/>
            <a:ext cx="61341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3"/>
            <a:ext cx="72008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2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31763"/>
            <a:ext cx="6130925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6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77813"/>
            <a:ext cx="6130925" cy="630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5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631825"/>
            <a:ext cx="6130925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28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416050"/>
            <a:ext cx="6130925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3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17475"/>
            <a:ext cx="6313487" cy="66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11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727075"/>
            <a:ext cx="630078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770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01638"/>
            <a:ext cx="6297613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89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11163"/>
            <a:ext cx="6297613" cy="6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34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25413"/>
            <a:ext cx="6297613" cy="661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7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82613"/>
            <a:ext cx="6297613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1" y="764704"/>
            <a:ext cx="81695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5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9388"/>
            <a:ext cx="6297613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938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0013"/>
            <a:ext cx="6297613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0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582613"/>
            <a:ext cx="6297613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08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363538"/>
            <a:ext cx="6243637" cy="61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18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397125"/>
            <a:ext cx="6078537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42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54163"/>
            <a:ext cx="6091237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59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381125"/>
            <a:ext cx="636905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43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006600"/>
            <a:ext cx="6078537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45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24744"/>
            <a:ext cx="6400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34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38139"/>
            <a:ext cx="5935663" cy="59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7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7" y="1052737"/>
            <a:ext cx="7817489" cy="389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451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628650"/>
            <a:ext cx="5935663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10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340768"/>
            <a:ext cx="7054567" cy="360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72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576263"/>
            <a:ext cx="5935663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82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484784"/>
            <a:ext cx="6634496" cy="352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273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746125"/>
            <a:ext cx="5935663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8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196752"/>
            <a:ext cx="6929065" cy="36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8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3" y="670990"/>
            <a:ext cx="6976435" cy="480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7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3" y="460995"/>
            <a:ext cx="7049523" cy="513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22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5"/>
            <a:ext cx="8001883" cy="31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07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3" y="2132856"/>
            <a:ext cx="77531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9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929203" cy="27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4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</Words>
  <Application>Microsoft Office PowerPoint</Application>
  <PresentationFormat>Экран (4:3)</PresentationFormat>
  <Paragraphs>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Бюджет муниципального образования Путиловское сельское поселение Кировского муниципального района Ленинградской области на 2021 год и на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Путиловское сельское поселение Кировского муниципального района Ленинградской области на 2021 год и на плановый период 2022 и 2023 годов</dc:title>
  <dc:creator>user</dc:creator>
  <cp:lastModifiedBy>user</cp:lastModifiedBy>
  <cp:revision>9</cp:revision>
  <dcterms:created xsi:type="dcterms:W3CDTF">2021-03-09T09:19:08Z</dcterms:created>
  <dcterms:modified xsi:type="dcterms:W3CDTF">2021-03-31T11:45:44Z</dcterms:modified>
</cp:coreProperties>
</file>